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 showGuides="1">
      <p:cViewPr varScale="1">
        <p:scale>
          <a:sx n="77" d="100"/>
          <a:sy n="77" d="100"/>
        </p:scale>
        <p:origin x="-102" y="-594"/>
      </p:cViewPr>
      <p:guideLst>
        <p:guide orient="horz" pos="201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93E467-AB28-4E31-9632-DDD950DF6D8D}" type="datetime1">
              <a:rPr lang="it-IT"/>
              <a:pPr/>
              <a:t>07/09/2012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5A0865-665A-4D85-A441-D6C97CBBD204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641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F0116F-81A4-4783-8D82-CC95DF5B33CB}" type="datetime1">
              <a:rPr lang="it-IT"/>
              <a:pPr/>
              <a:t>07/09/2012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E494D8-010C-4860-94F6-3096496D630E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221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95DC9A-1193-48B9-9899-9FF2D9AE5030}" type="datetime1">
              <a:rPr lang="it-IT"/>
              <a:pPr/>
              <a:t>07/09/2012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E88C8-C26B-417A-8953-B2533F574F06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9656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69F41-FF56-47D6-AEA6-7FD96BA66334}" type="datetime1">
              <a:rPr lang="it-IT"/>
              <a:pPr/>
              <a:t>07/09/2012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4CEB4A-8E87-43C5-A634-53C14BAA794D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820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447AD8-5AB5-41DD-8FC2-E940686A8D26}" type="datetime1">
              <a:rPr lang="it-IT"/>
              <a:pPr/>
              <a:t>07/09/2012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F52D6-0317-45AA-B828-FF4B72BFFFC3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2192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3BFEA6-F478-4F6A-ACFA-2FA547A4FFD8}" type="datetime1">
              <a:rPr lang="it-IT"/>
              <a:pPr/>
              <a:t>07/09/2012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6FA94-6ECB-4298-997F-0C3DD0593AE7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016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7351DC-61E9-40FF-8B94-34F8D73C22B5}" type="datetime1">
              <a:rPr lang="it-IT"/>
              <a:pPr/>
              <a:t>07/09/2012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5AC82D-157A-4A76-89E6-9801A21F064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044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4E25F5-FF7E-4CE7-A9CF-190383C9EDDC}" type="datetime1">
              <a:rPr lang="it-IT"/>
              <a:pPr/>
              <a:t>07/09/2012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0F5158-A120-473E-BF13-5CAAFF45B06B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318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A8AEB-0AD6-4FDA-8897-F147AA34AB6B}" type="datetime1">
              <a:rPr lang="it-IT"/>
              <a:pPr/>
              <a:t>07/09/2012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2CA16-BD4E-46F2-8E88-F5080C6E7D8C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286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AEDE2B-D210-4632-86F8-941BAD891D55}" type="datetime1">
              <a:rPr lang="it-IT"/>
              <a:pPr/>
              <a:t>07/09/2012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28510-A146-42E0-BBA0-E9EEFF47405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533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FD5C-D737-4D04-842B-CFDBA9C35F47}" type="datetime1">
              <a:rPr lang="it-IT"/>
              <a:pPr/>
              <a:t>07/09/2012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52E81-7FA6-4CEB-9CE6-6A3C8413BDAF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250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3BA301F3-8D9F-4177-89DF-749C512375D0}" type="datetime1">
              <a:rPr lang="it-IT"/>
              <a:pPr/>
              <a:t>07/09/2012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78CE1EF5-521A-4CB6-8566-C4038CD4C42F}" type="slidenum">
              <a:rPr lang="it-IT"/>
              <a:pPr/>
              <a:t>‹Nr.›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274638" y="104775"/>
            <a:ext cx="8445500" cy="6624638"/>
            <a:chOff x="173" y="66"/>
            <a:chExt cx="5320" cy="4173"/>
          </a:xfrm>
        </p:grpSpPr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1059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>
                    <a:latin typeface="Times New Roman" pitchFamily="18" charset="0"/>
                  </a:rPr>
                  <a:t>RELIA</a:t>
                </a:r>
                <a:r>
                  <a:rPr lang="de-DE" sz="1400" b="1" i="1" dirty="0">
                    <a:latin typeface="Times New Roman" pitchFamily="18" charset="0"/>
                  </a:rPr>
                  <a:t>Tech</a:t>
                </a:r>
                <a:r>
                  <a:rPr lang="de-DE" sz="1400" b="1" dirty="0">
                    <a:latin typeface="Times New Roman" pitchFamily="18" charset="0"/>
                  </a:rPr>
                  <a:t> GmbH</a:t>
                </a:r>
              </a:p>
            </p:txBody>
          </p:sp>
        </p:grp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885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200" b="1">
                  <a:latin typeface="Times New Roman" pitchFamily="18" charset="0"/>
                </a:rPr>
                <a:t>http://www.reliatech.de / info@reliatech.de</a:t>
              </a:r>
            </a:p>
          </p:txBody>
        </p:sp>
      </p:grpSp>
      <p:sp>
        <p:nvSpPr>
          <p:cNvPr id="14" name="Textfeld 1"/>
          <p:cNvSpPr txBox="1">
            <a:spLocks noChangeArrowheads="1"/>
          </p:cNvSpPr>
          <p:nvPr/>
        </p:nvSpPr>
        <p:spPr bwMode="auto">
          <a:xfrm>
            <a:off x="2279232" y="908274"/>
            <a:ext cx="458555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Immunoprecipitation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anti-human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PlGF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#101-M67)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2670076" y="5198308"/>
            <a:ext cx="38041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000" b="1" dirty="0" smtClean="0">
                <a:latin typeface="Arial" pitchFamily="34" charset="0"/>
                <a:cs typeface="Arial" pitchFamily="34" charset="0"/>
              </a:rPr>
              <a:t>Fig. 1: </a:t>
            </a:r>
            <a:r>
              <a:rPr lang="de-DE" sz="1000" dirty="0" err="1" smtClean="0">
                <a:latin typeface="Arial" pitchFamily="34" charset="0"/>
                <a:cs typeface="Arial" pitchFamily="34" charset="0"/>
              </a:rPr>
              <a:t>Recombinant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 human PlGF-1 </a:t>
            </a:r>
            <a:r>
              <a:rPr lang="de-DE" sz="1000" dirty="0" err="1" smtClean="0">
                <a:latin typeface="Arial" pitchFamily="34" charset="0"/>
                <a:cs typeface="Arial" pitchFamily="34" charset="0"/>
              </a:rPr>
              <a:t>derived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000" dirty="0" err="1" smtClean="0">
                <a:latin typeface="Arial" pitchFamily="34" charset="0"/>
                <a:cs typeface="Arial" pitchFamily="34" charset="0"/>
              </a:rPr>
              <a:t>from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000" dirty="0" err="1" smtClean="0">
                <a:latin typeface="Arial" pitchFamily="34" charset="0"/>
                <a:cs typeface="Arial" pitchFamily="34" charset="0"/>
              </a:rPr>
              <a:t>insect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000" dirty="0" err="1" smtClean="0">
                <a:latin typeface="Arial" pitchFamily="34" charset="0"/>
                <a:cs typeface="Arial" pitchFamily="34" charset="0"/>
              </a:rPr>
              <a:t>cells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 was </a:t>
            </a:r>
            <a:r>
              <a:rPr lang="de-DE" sz="1000" dirty="0" err="1" smtClean="0">
                <a:latin typeface="Arial" pitchFamily="34" charset="0"/>
                <a:cs typeface="Arial" pitchFamily="34" charset="0"/>
              </a:rPr>
              <a:t>first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000" dirty="0" err="1" smtClean="0">
                <a:latin typeface="Arial" pitchFamily="34" charset="0"/>
                <a:cs typeface="Arial" pitchFamily="34" charset="0"/>
              </a:rPr>
              <a:t>precipitated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000" dirty="0" err="1" smtClean="0">
                <a:latin typeface="Arial" pitchFamily="34" charset="0"/>
                <a:cs typeface="Arial" pitchFamily="34" charset="0"/>
              </a:rPr>
              <a:t>using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000" dirty="0" err="1" smtClean="0">
                <a:latin typeface="Arial" pitchFamily="34" charset="0"/>
                <a:cs typeface="Arial" pitchFamily="34" charset="0"/>
              </a:rPr>
              <a:t>the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000" dirty="0" err="1" smtClean="0">
                <a:latin typeface="Arial" pitchFamily="34" charset="0"/>
                <a:cs typeface="Arial" pitchFamily="34" charset="0"/>
              </a:rPr>
              <a:t>monoclonal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 anti-human </a:t>
            </a:r>
            <a:r>
              <a:rPr lang="de-DE" sz="1000" dirty="0" err="1" smtClean="0">
                <a:latin typeface="Arial" pitchFamily="34" charset="0"/>
                <a:cs typeface="Arial" pitchFamily="34" charset="0"/>
              </a:rPr>
              <a:t>PlGF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 #178/G10. Western </a:t>
            </a:r>
            <a:r>
              <a:rPr lang="de-DE" sz="1000" dirty="0" err="1" smtClean="0">
                <a:latin typeface="Arial" pitchFamily="34" charset="0"/>
                <a:cs typeface="Arial" pitchFamily="34" charset="0"/>
              </a:rPr>
              <a:t>analysis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 was </a:t>
            </a:r>
            <a:r>
              <a:rPr lang="de-DE" sz="1000" dirty="0" err="1" smtClean="0">
                <a:latin typeface="Arial" pitchFamily="34" charset="0"/>
                <a:cs typeface="Arial" pitchFamily="34" charset="0"/>
              </a:rPr>
              <a:t>performed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000" dirty="0" err="1" smtClean="0">
                <a:latin typeface="Arial" pitchFamily="34" charset="0"/>
                <a:cs typeface="Arial" pitchFamily="34" charset="0"/>
              </a:rPr>
              <a:t>using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 a </a:t>
            </a:r>
            <a:r>
              <a:rPr lang="de-DE" sz="1000" dirty="0" err="1" smtClean="0">
                <a:latin typeface="Arial" pitchFamily="34" charset="0"/>
                <a:cs typeface="Arial" pitchFamily="34" charset="0"/>
              </a:rPr>
              <a:t>polyclonal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000" dirty="0" err="1" smtClean="0">
                <a:latin typeface="Arial" pitchFamily="34" charset="0"/>
                <a:cs typeface="Arial" pitchFamily="34" charset="0"/>
              </a:rPr>
              <a:t>antibody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000" dirty="0" err="1" smtClean="0">
                <a:latin typeface="Arial" pitchFamily="34" charset="0"/>
                <a:cs typeface="Arial" pitchFamily="34" charset="0"/>
              </a:rPr>
              <a:t>against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 human </a:t>
            </a:r>
            <a:r>
              <a:rPr lang="de-DE" sz="1000" dirty="0" err="1" smtClean="0">
                <a:latin typeface="Arial" pitchFamily="34" charset="0"/>
                <a:cs typeface="Arial" pitchFamily="34" charset="0"/>
              </a:rPr>
              <a:t>PlGF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.  </a:t>
            </a:r>
            <a:endParaRPr lang="de-DE" sz="1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7077" y="1843661"/>
            <a:ext cx="2429388" cy="2953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Tema di Office</vt:lpstr>
      <vt:lpstr>PowerPoint-Präsentation</vt:lpstr>
    </vt:vector>
  </TitlesOfParts>
  <Company>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Roberto</dc:creator>
  <cp:lastModifiedBy>Bernhard</cp:lastModifiedBy>
  <cp:revision>13</cp:revision>
  <dcterms:created xsi:type="dcterms:W3CDTF">2011-09-08T13:23:55Z</dcterms:created>
  <dcterms:modified xsi:type="dcterms:W3CDTF">2012-09-07T11:14:17Z</dcterms:modified>
</cp:coreProperties>
</file>